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39" r:id="rId2"/>
    <p:sldId id="405" r:id="rId3"/>
    <p:sldId id="370" r:id="rId4"/>
    <p:sldId id="384" r:id="rId5"/>
    <p:sldId id="396" r:id="rId6"/>
    <p:sldId id="524" r:id="rId7"/>
    <p:sldId id="397" r:id="rId8"/>
    <p:sldId id="390" r:id="rId9"/>
    <p:sldId id="392" r:id="rId10"/>
    <p:sldId id="555" r:id="rId11"/>
    <p:sldId id="556" r:id="rId12"/>
    <p:sldId id="393" r:id="rId13"/>
    <p:sldId id="418" r:id="rId14"/>
    <p:sldId id="404" r:id="rId15"/>
    <p:sldId id="421" r:id="rId16"/>
    <p:sldId id="432" r:id="rId17"/>
    <p:sldId id="422" r:id="rId18"/>
    <p:sldId id="413" r:id="rId19"/>
    <p:sldId id="433" r:id="rId20"/>
    <p:sldId id="416" r:id="rId21"/>
    <p:sldId id="434" r:id="rId22"/>
    <p:sldId id="533" r:id="rId23"/>
    <p:sldId id="521" r:id="rId24"/>
    <p:sldId id="425" r:id="rId25"/>
    <p:sldId id="426" r:id="rId26"/>
    <p:sldId id="428" r:id="rId27"/>
    <p:sldId id="429" r:id="rId28"/>
    <p:sldId id="430" r:id="rId29"/>
    <p:sldId id="403" r:id="rId30"/>
    <p:sldId id="523" r:id="rId31"/>
    <p:sldId id="431" r:id="rId32"/>
    <p:sldId id="527" r:id="rId33"/>
    <p:sldId id="525" r:id="rId34"/>
    <p:sldId id="489" r:id="rId35"/>
    <p:sldId id="490" r:id="rId36"/>
    <p:sldId id="529" r:id="rId37"/>
    <p:sldId id="536" r:id="rId38"/>
    <p:sldId id="542" r:id="rId39"/>
    <p:sldId id="539" r:id="rId40"/>
    <p:sldId id="540" r:id="rId41"/>
    <p:sldId id="535" r:id="rId42"/>
    <p:sldId id="537" r:id="rId43"/>
    <p:sldId id="374" r:id="rId44"/>
    <p:sldId id="435" r:id="rId45"/>
    <p:sldId id="437" r:id="rId46"/>
    <p:sldId id="439" r:id="rId47"/>
    <p:sldId id="557" r:id="rId48"/>
    <p:sldId id="558" r:id="rId49"/>
    <p:sldId id="440" r:id="rId50"/>
    <p:sldId id="441" r:id="rId51"/>
    <p:sldId id="543" r:id="rId52"/>
    <p:sldId id="442" r:id="rId53"/>
    <p:sldId id="573" r:id="rId54"/>
    <p:sldId id="446" r:id="rId55"/>
    <p:sldId id="492" r:id="rId56"/>
    <p:sldId id="493" r:id="rId57"/>
    <p:sldId id="495" r:id="rId58"/>
    <p:sldId id="494" r:id="rId59"/>
    <p:sldId id="497" r:id="rId60"/>
    <p:sldId id="498" r:id="rId61"/>
    <p:sldId id="500" r:id="rId62"/>
    <p:sldId id="501" r:id="rId63"/>
    <p:sldId id="546" r:id="rId64"/>
    <p:sldId id="502" r:id="rId65"/>
    <p:sldId id="572" r:id="rId66"/>
    <p:sldId id="563" r:id="rId67"/>
    <p:sldId id="503" r:id="rId68"/>
    <p:sldId id="548" r:id="rId69"/>
    <p:sldId id="547" r:id="rId70"/>
    <p:sldId id="508" r:id="rId71"/>
    <p:sldId id="550" r:id="rId72"/>
    <p:sldId id="509" r:id="rId73"/>
    <p:sldId id="549" r:id="rId74"/>
    <p:sldId id="504" r:id="rId75"/>
    <p:sldId id="510" r:id="rId76"/>
    <p:sldId id="511" r:id="rId77"/>
    <p:sldId id="512" r:id="rId78"/>
    <p:sldId id="513" r:id="rId79"/>
    <p:sldId id="564" r:id="rId80"/>
    <p:sldId id="565" r:id="rId81"/>
    <p:sldId id="553" r:id="rId82"/>
    <p:sldId id="514" r:id="rId83"/>
    <p:sldId id="515" r:id="rId84"/>
    <p:sldId id="516" r:id="rId85"/>
    <p:sldId id="517" r:id="rId86"/>
    <p:sldId id="518" r:id="rId87"/>
    <p:sldId id="447" r:id="rId88"/>
    <p:sldId id="567" r:id="rId89"/>
    <p:sldId id="566" r:id="rId90"/>
    <p:sldId id="559" r:id="rId91"/>
    <p:sldId id="560" r:id="rId92"/>
    <p:sldId id="561" r:id="rId93"/>
    <p:sldId id="569" r:id="rId94"/>
    <p:sldId id="568" r:id="rId95"/>
    <p:sldId id="571" r:id="rId96"/>
    <p:sldId id="455" r:id="rId97"/>
    <p:sldId id="570" r:id="rId98"/>
    <p:sldId id="463" r:id="rId99"/>
    <p:sldId id="460" r:id="rId100"/>
    <p:sldId id="465" r:id="rId101"/>
    <p:sldId id="466" r:id="rId102"/>
    <p:sldId id="468" r:id="rId103"/>
    <p:sldId id="469" r:id="rId104"/>
    <p:sldId id="522" r:id="rId105"/>
    <p:sldId id="342" r:id="rId106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4325" autoAdjust="0"/>
    <p:restoredTop sz="94660"/>
  </p:normalViewPr>
  <p:slideViewPr>
    <p:cSldViewPr>
      <p:cViewPr varScale="1">
        <p:scale>
          <a:sx n="115" d="100"/>
          <a:sy n="115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ציור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pPr/>
              <a:t>י"ב/שבט/תשע"ב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gi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gi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gif"/><Relationship Id="rId7" Type="http://schemas.openxmlformats.org/officeDocument/2006/relationships/image" Target="../media/image85.jpe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gif"/><Relationship Id="rId5" Type="http://schemas.openxmlformats.org/officeDocument/2006/relationships/image" Target="../media/image83.jpeg"/><Relationship Id="rId4" Type="http://schemas.openxmlformats.org/officeDocument/2006/relationships/image" Target="../media/image82.png"/><Relationship Id="rId9" Type="http://schemas.openxmlformats.org/officeDocument/2006/relationships/image" Target="../media/image8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10" Type="http://schemas.openxmlformats.org/officeDocument/2006/relationships/image" Target="../media/image101.png"/><Relationship Id="rId4" Type="http://schemas.openxmlformats.org/officeDocument/2006/relationships/image" Target="../media/image95.jpeg"/><Relationship Id="rId9" Type="http://schemas.openxmlformats.org/officeDocument/2006/relationships/image" Target="../media/image100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14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ropbox\talks\Working Smart\images\work smart\worksma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620688"/>
            <a:ext cx="4464496" cy="4464496"/>
          </a:xfrm>
          <a:prstGeom prst="rect">
            <a:avLst/>
          </a:prstGeom>
          <a:noFill/>
        </p:spPr>
      </p:pic>
      <p:pic>
        <p:nvPicPr>
          <p:cNvPr id="6" name="Picture 2" descr="C:\Users\User\Dropbox\talks\git-talk\images\gmail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949280"/>
            <a:ext cx="936104" cy="653882"/>
          </a:xfrm>
          <a:prstGeom prst="rect">
            <a:avLst/>
          </a:prstGeom>
          <a:noFill/>
        </p:spPr>
      </p:pic>
      <p:sp>
        <p:nvSpPr>
          <p:cNvPr id="7" name="מלבן 6"/>
          <p:cNvSpPr/>
          <p:nvPr/>
        </p:nvSpPr>
        <p:spPr>
          <a:xfrm>
            <a:off x="2339752" y="6093296"/>
            <a:ext cx="4728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Yaron.Wittenstein@gmail.com</a:t>
            </a:r>
            <a:endParaRPr lang="he-IL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voipphonesystemquote.com/Business%20VoIP%20Phone%20Service,%20Use%20InsideUp%20to%20Get%20Quotes%20and%20Compare%20VoIP%20Phone%20System%20Vendors_files/call-u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628800"/>
            <a:ext cx="3600400" cy="36228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User\Dropbox\talks\Cut the Bullshit\images\bus factor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ropbox\talks\Cut the Bullshit\images\camtasia\camtasia_stud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120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User\Dropbox\talks\programmers productivity\images\agile-pill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340768"/>
            <a:ext cx="6120680" cy="39410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User\Dropbox\talks\programmers productivity\images\susita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3217" y="0"/>
            <a:ext cx="4530783" cy="3789040"/>
          </a:xfrm>
          <a:prstGeom prst="rect">
            <a:avLst/>
          </a:prstGeom>
          <a:noFill/>
        </p:spPr>
      </p:pic>
      <p:pic>
        <p:nvPicPr>
          <p:cNvPr id="4" name="Picture 2" descr="C:\Users\User\Dropbox\talks\programmers productivity\images\ferari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4644009" cy="3789040"/>
          </a:xfrm>
          <a:prstGeom prst="rect">
            <a:avLst/>
          </a:prstGeom>
          <a:noFill/>
        </p:spPr>
      </p:pic>
      <p:pic>
        <p:nvPicPr>
          <p:cNvPr id="19458" name="Picture 2" descr="http://www.partypoker.com/content/dam/poker/common/page/responsible-gaming/know_your_limits_large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4221088"/>
            <a:ext cx="2265850" cy="1728192"/>
          </a:xfrm>
          <a:prstGeom prst="rect">
            <a:avLst/>
          </a:prstGeom>
          <a:noFill/>
        </p:spPr>
      </p:pic>
      <p:pic>
        <p:nvPicPr>
          <p:cNvPr id="19460" name="Picture 4" descr="http://upload.wikimedia.org/wikipedia/commons/thumb/7/72/Speed_limit_80_sign.svg/480px-Speed_limit_80_sign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4221088"/>
            <a:ext cx="1497766" cy="1872208"/>
          </a:xfrm>
          <a:prstGeom prst="rect">
            <a:avLst/>
          </a:prstGeom>
          <a:noFill/>
        </p:spPr>
      </p:pic>
      <p:pic>
        <p:nvPicPr>
          <p:cNvPr id="19468" name="Picture 12" descr="http://upload.wikimedia.org/wikipedia/commons/thumb/5/5f/Speed_Limit_5_sign.svg/480px-Speed_Limit_5_sign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4221088"/>
            <a:ext cx="1512168" cy="18902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User\Dropbox\talks\WORK SMART\images\work smart\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ropbox\talks\git-talk\images\gmail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949280"/>
            <a:ext cx="936104" cy="653882"/>
          </a:xfrm>
          <a:prstGeom prst="rect">
            <a:avLst/>
          </a:prstGeom>
          <a:noFill/>
        </p:spPr>
      </p:pic>
      <p:sp>
        <p:nvSpPr>
          <p:cNvPr id="5" name="מלבן 4"/>
          <p:cNvSpPr/>
          <p:nvPr/>
        </p:nvSpPr>
        <p:spPr>
          <a:xfrm>
            <a:off x="2339752" y="6093296"/>
            <a:ext cx="4728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Yaron.Wittenstein@gmail.com</a:t>
            </a:r>
            <a:endParaRPr lang="he-IL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7" name="Picture 3" descr="C:\Users\User\Dropbox\talks\WORK SMART\images\thank you\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4624"/>
            <a:ext cx="6480719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User\Dropbox\talks\WORK SMART\images\take a break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052736"/>
            <a:ext cx="4824536" cy="4735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User\Dropbox\talks\WORK SMART\images\take a break\boring-me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User\Dropbox\talks\WORK SMART\images\self-management\end of the day\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03768" y="0"/>
            <a:ext cx="3540232" cy="2736304"/>
          </a:xfrm>
          <a:prstGeom prst="rect">
            <a:avLst/>
          </a:prstGeom>
          <a:noFill/>
        </p:spPr>
      </p:pic>
      <p:pic>
        <p:nvPicPr>
          <p:cNvPr id="7173" name="Picture 5" descr="C:\Users\User\Dropbox\talks\WORK SMART\images\self-management\end of the day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628800"/>
            <a:ext cx="2808312" cy="4334846"/>
          </a:xfrm>
          <a:prstGeom prst="rect">
            <a:avLst/>
          </a:prstGeom>
          <a:noFill/>
        </p:spPr>
      </p:pic>
      <p:pic>
        <p:nvPicPr>
          <p:cNvPr id="102402" name="Picture 2" descr="http://www.hshpropertymaintenance.co.uk/custom/Home_Sweet_Home_4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4824282"/>
            <a:ext cx="2016224" cy="1597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ropbox\talks\WORK SMART\images\numbers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268760"/>
            <a:ext cx="3672408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ropbox\talks\WORK SMART\images\self-management\sleep deprivation\sleep-depriv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ropbox\talks\WORK SMART\images\boss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836712"/>
            <a:ext cx="5040560" cy="50837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http://www.samsung.com/in/system/consumer/product/2011/02/02/sch_b159zkatat/so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8980596" cy="5301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C:\Users\User\Dropbox\talks\WORK SMART\images\bugs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User\Dropbox\talks\programmers productivity\images\reminder\reminder_clo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980728"/>
            <a:ext cx="4320480" cy="4320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ropbox\talks\WORK SMART\images\numbers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412776"/>
            <a:ext cx="3600400" cy="35283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User\Dropbox\talks\WORK SMART\images\frustration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89960"/>
            <a:ext cx="7992888" cy="5268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ropbox\talks\WORK SMART\images\team-management\mess\DependencyGrap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2736"/>
            <a:ext cx="7987162" cy="44768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http://www.recycleofficewaste.co.uk/blog/php/Paper%20Do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052736"/>
            <a:ext cx="3692184" cy="49229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User\Dropbox\talks\WORK SMART\images\team-management\versioning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980728"/>
            <a:ext cx="4104456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User\Dropbox\talks\WORK SMART\images\take a break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C:\Users\User\Dropbox\talks\WORK SMART\images\bugs\computer-bu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ropbox\talks\WORK SMART\images\boss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User\Dropbox\talks\WORK SMART\images\sleep deprivation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6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ropbox\talks\WORK SMART\images\sleep deprivation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ropbox\talks\WORK SMART\images\numbers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340768"/>
            <a:ext cx="3766170" cy="37661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ropbox\talks\WORK SMART\images\knowledge management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8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ropbox\talks\programmers productivity\images\programmer\programmer_creattica_ful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3D3504"/>
              </a:clrFrom>
              <a:clrTo>
                <a:srgbClr val="3D350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-1"/>
            <a:ext cx="9144000" cy="69026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http://www.ssdntech.com/images/dot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836712"/>
            <a:ext cx="2356012" cy="1512168"/>
          </a:xfrm>
          <a:prstGeom prst="rect">
            <a:avLst/>
          </a:prstGeom>
          <a:noFill/>
        </p:spPr>
      </p:pic>
      <p:pic>
        <p:nvPicPr>
          <p:cNvPr id="79875" name="Picture 3" descr="C:\Users\User\Dropbox\talks\WORK SMART\images\self-growing\toolbox\toolbo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76872"/>
            <a:ext cx="4117434" cy="3251076"/>
          </a:xfrm>
          <a:prstGeom prst="rect">
            <a:avLst/>
          </a:prstGeom>
          <a:noFill/>
        </p:spPr>
      </p:pic>
      <p:pic>
        <p:nvPicPr>
          <p:cNvPr id="79877" name="Picture 5" descr="http://blogs.msdn.com/blogfiles/cburrows/WindowsLiveWriter/VS2010Beta2andtwoloopstoo_886B/visualcsharp_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140968"/>
            <a:ext cx="2952328" cy="549744"/>
          </a:xfrm>
          <a:prstGeom prst="rect">
            <a:avLst/>
          </a:prstGeom>
          <a:noFill/>
        </p:spPr>
      </p:pic>
      <p:pic>
        <p:nvPicPr>
          <p:cNvPr id="79881" name="Picture 9" descr="http://robtiffany.com/wp-content/uploads/2011/01/sqlserver_sql_server_2008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4509120"/>
            <a:ext cx="1752257" cy="1440160"/>
          </a:xfrm>
          <a:prstGeom prst="rect">
            <a:avLst/>
          </a:prstGeom>
          <a:noFill/>
        </p:spPr>
      </p:pic>
      <p:pic>
        <p:nvPicPr>
          <p:cNvPr id="79883" name="Picture 11" descr="http://www.blogcdn.com/www.engadget.com/media/2009/04/ms-windows-logo-rm-eng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476672"/>
            <a:ext cx="2406013" cy="15529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ropbox\talks\Cut the Bullshit\images\don't touch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268760"/>
            <a:ext cx="4248472" cy="42484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:\Users\User\Dropbox\talks\WORK SMART\images\self-management\deployment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548680"/>
            <a:ext cx="5588000" cy="5397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 descr="C:\Users\User\Dropbox\Out of the Box\images\7\no pain no game\NoPainNoGa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204864"/>
            <a:ext cx="6120680" cy="255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 descr="C:\Users\User\Dropbox\talks\WORK SMART\images\self-management\tired\tired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76672"/>
            <a:ext cx="3312368" cy="5779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ropbox\talks\WORK SMART\images\numbers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340768"/>
            <a:ext cx="3744416" cy="3744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http://goldeneaglescoaching.com/wp-content/uploads/ask-for-hel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772816"/>
            <a:ext cx="3816424" cy="29145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http://www.clubdistrict.com/images/club-promoter-sound-off-miss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268760"/>
            <a:ext cx="3724275" cy="3857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00" name="Picture 4" descr="http://images5.cpcache.com/product_zoom/360374125v5_460x460_Front_Color-Black_padToSquare-tr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62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User\Dropbox\talks\WORK SMART\images\take a break\got-mai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764704"/>
            <a:ext cx="6070090" cy="5472608"/>
          </a:xfrm>
          <a:prstGeom prst="rect">
            <a:avLst/>
          </a:prstGeom>
          <a:noFill/>
        </p:spPr>
      </p:pic>
      <p:pic>
        <p:nvPicPr>
          <p:cNvPr id="6" name="Picture 4" descr="Clock 9: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60648"/>
            <a:ext cx="1728192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6" name="Picture 4" descr="http://upload.wikimedia.org/wikipedia/commons/thumb/a/a6/Rubik's_cube.svg/220px-Rubik's_cube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4"/>
            <a:ext cx="3528392" cy="36727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8" name="Picture 4" descr="http://collider.com/wp-content/uploads/superman_alex_ros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8" name="Picture 4" descr="http://www.jmorganmarketing.com/wp-content/uploads/2009/01/leaving-startu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836712"/>
            <a:ext cx="4572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User\Dropbox\talks\WORK SMART\images\work smart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32656"/>
            <a:ext cx="6069013" cy="60690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ropbox\talks\WORK SMART\images\self-management\self-managment\leader-self-manage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988840"/>
            <a:ext cx="3835400" cy="4127500"/>
          </a:xfrm>
          <a:prstGeom prst="rect">
            <a:avLst/>
          </a:prstGeom>
          <a:noFill/>
        </p:spPr>
      </p:pic>
      <p:pic>
        <p:nvPicPr>
          <p:cNvPr id="3" name="Picture 3" descr="C:\Users\User\Dropbox\talks\WORK SMART\images\numbers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6632"/>
            <a:ext cx="955208" cy="936104"/>
          </a:xfrm>
          <a:prstGeom prst="rect">
            <a:avLst/>
          </a:prstGeom>
          <a:noFill/>
        </p:spPr>
      </p:pic>
      <p:sp>
        <p:nvSpPr>
          <p:cNvPr id="4" name="מלבן 3"/>
          <p:cNvSpPr/>
          <p:nvPr/>
        </p:nvSpPr>
        <p:spPr>
          <a:xfrm>
            <a:off x="1547664" y="548680"/>
            <a:ext cx="69404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l"/>
            <a:r>
              <a:rPr lang="en-US" sz="7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Self Management</a:t>
            </a:r>
            <a:endParaRPr lang="he-IL" sz="7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ropbox\talks\programmers productivity\images\GTD\gtd_book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04664"/>
            <a:ext cx="5417402" cy="5328592"/>
          </a:xfrm>
          <a:prstGeom prst="rect">
            <a:avLst/>
          </a:prstGeom>
          <a:noFill/>
        </p:spPr>
      </p:pic>
      <p:pic>
        <p:nvPicPr>
          <p:cNvPr id="4" name="Picture 3" descr="C:\Users\User\Dropbox\talks\programmers productivity\images\checklist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988840"/>
            <a:ext cx="4112024" cy="2736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ropbox\talks\WORK SMART\images\GTD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0648"/>
            <a:ext cx="8448938" cy="63367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ropbox\talks\programmers productivity\images\Inbox Zero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7290810" cy="5400600"/>
          </a:xfrm>
          <a:prstGeom prst="rect">
            <a:avLst/>
          </a:prstGeom>
          <a:noFill/>
        </p:spPr>
      </p:pic>
      <p:pic>
        <p:nvPicPr>
          <p:cNvPr id="4" name="Picture 3" descr="C:\Users\User\Dropbox\talks\programmers productivity\images\Inbox Zero\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116632"/>
            <a:ext cx="2476500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8" name="Picture 4" descr="http://www.activeinboxhq.com/i/activeinbox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692696"/>
            <a:ext cx="4921358" cy="1224136"/>
          </a:xfrm>
          <a:prstGeom prst="rect">
            <a:avLst/>
          </a:prstGeom>
          <a:noFill/>
        </p:spPr>
      </p:pic>
      <p:pic>
        <p:nvPicPr>
          <p:cNvPr id="139272" name="Picture 8" descr="http://techcocktail.com/wp-content/uploads/2011/12/sanebox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47664" y="3140968"/>
            <a:ext cx="5256584" cy="26282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User\Dropbox\talks\WORK SMART\images\backup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692696"/>
            <a:ext cx="5472608" cy="56650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ttp://voipphonesystemquote.com/Business%20VoIP%20Phone%20Service,%20Use%20InsideUp%20to%20Get%20Quotes%20and%20Compare%20VoIP%20Phone%20System%20Vendors_files/call-u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628800"/>
            <a:ext cx="3600400" cy="3622810"/>
          </a:xfrm>
          <a:prstGeom prst="rect">
            <a:avLst/>
          </a:prstGeom>
          <a:noFill/>
        </p:spPr>
      </p:pic>
      <p:pic>
        <p:nvPicPr>
          <p:cNvPr id="3" name="Picture 6" descr="Clock 10: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60648"/>
            <a:ext cx="1728192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ropbox\talks\WORK SMART\images\knowledge management\actioncomple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8842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http://www.joelonsoftware.com/items/2012/01/06Trell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293096"/>
          </a:xfrm>
          <a:prstGeom prst="rect">
            <a:avLst/>
          </a:prstGeom>
          <a:noFill/>
        </p:spPr>
      </p:pic>
      <p:pic>
        <p:nvPicPr>
          <p:cNvPr id="7" name="Picture 6" descr="http://inliner.cluster02eu.s.memonic.ch/1b/1b95afd5-f280-4353-8e52-3c77d328491a/logo-ta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653136"/>
            <a:ext cx="4191000" cy="1781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User\Dropbox\talks\programmers productivity\images\personal brain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5252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C:\Users\User\Dropbox\talks\WORK SMART\images\self-management\pomodoro\pomodoro-techniq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8" y="188640"/>
            <a:ext cx="2527299" cy="2016223"/>
          </a:xfrm>
          <a:prstGeom prst="rect">
            <a:avLst/>
          </a:prstGeom>
          <a:noFill/>
        </p:spPr>
      </p:pic>
      <p:pic>
        <p:nvPicPr>
          <p:cNvPr id="140292" name="Picture 4" descr="C:\Users\User\Dropbox\talks\WORK SMART\images\self-management\pomodoro\pomodor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276872"/>
            <a:ext cx="3600400" cy="36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User\Dropbox\talks\programmers productivity\images\multi-tasking\Multi-tasking-Crazy-Busy-or-Just-Craz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412776"/>
            <a:ext cx="5241759" cy="475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C:\Users\User\Dropbox\talks\WORK SMART\images\work smart\work-smarter-not-har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780928"/>
            <a:ext cx="4248472" cy="2492437"/>
          </a:xfrm>
          <a:prstGeom prst="rect">
            <a:avLst/>
          </a:prstGeom>
          <a:noFill/>
        </p:spPr>
      </p:pic>
      <p:pic>
        <p:nvPicPr>
          <p:cNvPr id="3" name="Picture 2" descr="C:\Users\User\Dropbox\talks\WORK SMART\images\numbers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6632"/>
            <a:ext cx="936104" cy="936104"/>
          </a:xfrm>
          <a:prstGeom prst="rect">
            <a:avLst/>
          </a:prstGeom>
          <a:noFill/>
        </p:spPr>
      </p:pic>
      <p:sp>
        <p:nvSpPr>
          <p:cNvPr id="4" name="מלבן 3"/>
          <p:cNvSpPr/>
          <p:nvPr/>
        </p:nvSpPr>
        <p:spPr>
          <a:xfrm>
            <a:off x="1763688" y="548680"/>
            <a:ext cx="505914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Self Growing</a:t>
            </a:r>
            <a:endParaRPr lang="he-IL" sz="7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ropbox\talks\WORK SMART\images\blind typing\frustrated-computer-programm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User\Dropbox\talks\programmers productivity\images\no mouse\no-mouse-allow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4972146" cy="4320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User\Dropbox\talks\programmers productivity\images\productivity tools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04664"/>
            <a:ext cx="3744416" cy="2501684"/>
          </a:xfrm>
          <a:prstGeom prst="rect">
            <a:avLst/>
          </a:prstGeom>
          <a:noFill/>
        </p:spPr>
      </p:pic>
      <p:pic>
        <p:nvPicPr>
          <p:cNvPr id="34819" name="Picture 3" descr="C:\Users\User\Dropbox\talks\programmers productivity\images\productivity tools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501008"/>
            <a:ext cx="5040560" cy="2936936"/>
          </a:xfrm>
          <a:prstGeom prst="rect">
            <a:avLst/>
          </a:prstGeom>
          <a:noFill/>
        </p:spPr>
      </p:pic>
      <p:pic>
        <p:nvPicPr>
          <p:cNvPr id="34823" name="Picture 7" descr="C:\Users\User\Dropbox\talks\programmers productivity\images\GTD\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3411178"/>
            <a:ext cx="3096344" cy="3042158"/>
          </a:xfrm>
          <a:prstGeom prst="rect">
            <a:avLst/>
          </a:prstGeom>
          <a:noFill/>
        </p:spPr>
      </p:pic>
      <p:sp>
        <p:nvSpPr>
          <p:cNvPr id="61442" name="AutoShape 2" descr="http://download24.com/data/gallery/62279379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46" name="Picture 6" descr="http://t0.gstatic.com/images?q=tbn:ANd9GcSSpKBzAllgfTNSqX4uoLExWrGYrDQG4NBcvzbAK17LtwVv7jnaCZcYfWUV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620688"/>
            <a:ext cx="2543175" cy="1800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ropbox\talks\Working Smart\images\sunlight\sunligh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9573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User\Dropbox\talks\WORK SMART\images\take a break\lun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1" y="980728"/>
            <a:ext cx="6156685" cy="4536504"/>
          </a:xfrm>
          <a:prstGeom prst="rect">
            <a:avLst/>
          </a:prstGeom>
          <a:noFill/>
        </p:spPr>
      </p:pic>
      <p:pic>
        <p:nvPicPr>
          <p:cNvPr id="108546" name="Picture 2" descr="http://etc.usf.edu/clipart/34200/34254/nclock-11-00_34254_lg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60648"/>
            <a:ext cx="1728192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734"/>
            <a:ext cx="9144000" cy="686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User\Dropbox\talks\programmers productivity\images\information explosion - we should learn all the time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C:\Users\User\Dropbox\talks\programmers productivity\images\books\BlogBook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http://columbiacodecamp.com/Content/Images/manning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76672"/>
            <a:ext cx="2457450" cy="647700"/>
          </a:xfrm>
          <a:prstGeom prst="rect">
            <a:avLst/>
          </a:prstGeom>
          <a:noFill/>
        </p:spPr>
      </p:pic>
      <p:pic>
        <p:nvPicPr>
          <p:cNvPr id="141316" name="Picture 4" descr="http://somewhatfrank.typepad.com/photos/uncategorized/rough_cuts_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564904"/>
            <a:ext cx="3114675" cy="1085850"/>
          </a:xfrm>
          <a:prstGeom prst="rect">
            <a:avLst/>
          </a:prstGeom>
          <a:noFill/>
        </p:spPr>
      </p:pic>
      <p:pic>
        <p:nvPicPr>
          <p:cNvPr id="141318" name="Picture 6" descr="http://rupy.eu/pragprog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1484784"/>
            <a:ext cx="2914650" cy="685800"/>
          </a:xfrm>
          <a:prstGeom prst="rect">
            <a:avLst/>
          </a:prstGeom>
          <a:noFill/>
        </p:spPr>
      </p:pic>
      <p:pic>
        <p:nvPicPr>
          <p:cNvPr id="141320" name="Picture 8" descr="http://www.thecreativepenn.com/wp-content/uploads/2010/04/luluco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4005064"/>
            <a:ext cx="2664296" cy="927796"/>
          </a:xfrm>
          <a:prstGeom prst="rect">
            <a:avLst/>
          </a:prstGeom>
          <a:noFill/>
        </p:spPr>
      </p:pic>
      <p:pic>
        <p:nvPicPr>
          <p:cNvPr id="141322" name="Picture 10" descr="http://leanpub.com/images/leanpub_value_proposition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5445224"/>
            <a:ext cx="3384376" cy="900100"/>
          </a:xfrm>
          <a:prstGeom prst="rect">
            <a:avLst/>
          </a:prstGeom>
          <a:noFill/>
        </p:spPr>
      </p:pic>
      <p:pic>
        <p:nvPicPr>
          <p:cNvPr id="141324" name="Picture 12" descr="http://www.geek.com/wp-content/uploads/2011/09/amazon-kindle-fire-table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2120" y="188640"/>
            <a:ext cx="3115982" cy="2448272"/>
          </a:xfrm>
          <a:prstGeom prst="rect">
            <a:avLst/>
          </a:prstGeom>
          <a:noFill/>
        </p:spPr>
      </p:pic>
      <p:pic>
        <p:nvPicPr>
          <p:cNvPr id="9" name="Picture 3" descr="C:\Users\User\Dropbox\talks\WORK SMART\images\knowledge management\flipboard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28184" y="2852936"/>
            <a:ext cx="2073619" cy="1673846"/>
          </a:xfrm>
          <a:prstGeom prst="rect">
            <a:avLst/>
          </a:prstGeom>
          <a:noFill/>
        </p:spPr>
      </p:pic>
      <p:pic>
        <p:nvPicPr>
          <p:cNvPr id="141326" name="Picture 14" descr="http://ecx.images-amazon.com/images/I/41OF47MnjOL._SL500_AA300_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8144" y="4720580"/>
            <a:ext cx="2137420" cy="21374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User\Dropbox\talks\programmers productivity\images\rss\GoogleReader-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014" cy="6858000"/>
          </a:xfrm>
          <a:prstGeom prst="rect">
            <a:avLst/>
          </a:prstGeom>
          <a:noFill/>
        </p:spPr>
      </p:pic>
      <p:pic>
        <p:nvPicPr>
          <p:cNvPr id="38915" name="Picture 3" descr="C:\Users\User\Dropbox\talks\programmers productivity\images\rss\greader-300x3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88224" y="4293096"/>
            <a:ext cx="2137420" cy="21374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ropbox\talks\WORK SMART\images\GTD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0648"/>
            <a:ext cx="8448938" cy="63367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User\Dropbox\talks\WORK SMART\images\knowledge management\read it la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42296" cy="69573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ropbox\talks\WORK SMART\images\twitter\twitter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988840"/>
            <a:ext cx="3456981" cy="3384376"/>
          </a:xfrm>
          <a:prstGeom prst="rect">
            <a:avLst/>
          </a:prstGeom>
          <a:noFill/>
        </p:spPr>
      </p:pic>
      <p:pic>
        <p:nvPicPr>
          <p:cNvPr id="1028" name="Picture 4" descr="C:\Users\User\Dropbox\talks\WORK SMART\images\twitter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116632"/>
            <a:ext cx="2214711" cy="22147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http://www.aresumefortoday.com/Portals/34101/images/Image-LinkedIn%20graph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404664"/>
            <a:ext cx="4252659" cy="1201316"/>
          </a:xfrm>
          <a:prstGeom prst="rect">
            <a:avLst/>
          </a:prstGeom>
          <a:noFill/>
        </p:spPr>
      </p:pic>
      <p:pic>
        <p:nvPicPr>
          <p:cNvPr id="143364" name="Picture 4" descr="http://appsforfacebook.info/files/2011/09/slideshare-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48680"/>
            <a:ext cx="3487821" cy="1201316"/>
          </a:xfrm>
          <a:prstGeom prst="rect">
            <a:avLst/>
          </a:prstGeom>
          <a:noFill/>
        </p:spPr>
      </p:pic>
      <p:pic>
        <p:nvPicPr>
          <p:cNvPr id="143366" name="Picture 6" descr="http://socialmediaseo.net/wp-content/uploads/2011/09/facebook-subscribe-setting-featu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7576" y="3910445"/>
            <a:ext cx="3816424" cy="2947555"/>
          </a:xfrm>
          <a:prstGeom prst="rect">
            <a:avLst/>
          </a:prstGeom>
          <a:noFill/>
        </p:spPr>
      </p:pic>
      <p:pic>
        <p:nvPicPr>
          <p:cNvPr id="143370" name="Picture 10" descr="http://thevirtualonlineassistant.com/wp-content/uploads/2011/12/gravata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132856"/>
            <a:ext cx="1152128" cy="1152129"/>
          </a:xfrm>
          <a:prstGeom prst="rect">
            <a:avLst/>
          </a:prstGeom>
          <a:noFill/>
        </p:spPr>
      </p:pic>
      <p:pic>
        <p:nvPicPr>
          <p:cNvPr id="143372" name="Picture 12" descr="http://farm6.static.flickr.com/5283/5338776921_dc25bee79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2204864"/>
            <a:ext cx="1224136" cy="1224136"/>
          </a:xfrm>
          <a:prstGeom prst="rect">
            <a:avLst/>
          </a:prstGeom>
          <a:noFill/>
        </p:spPr>
      </p:pic>
      <p:pic>
        <p:nvPicPr>
          <p:cNvPr id="143374" name="Picture 14" descr="http://i0.kym-cdn.com/photos/images/original/000/160/390/tumblr_logo.png?131303819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2204864"/>
            <a:ext cx="2304256" cy="600405"/>
          </a:xfrm>
          <a:prstGeom prst="rect">
            <a:avLst/>
          </a:prstGeom>
          <a:noFill/>
        </p:spPr>
      </p:pic>
      <p:pic>
        <p:nvPicPr>
          <p:cNvPr id="143376" name="Picture 16" descr="https://nugetgallery.blob.core.windows.net/icons/Disqus.Helper.1.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736" y="2204864"/>
            <a:ext cx="1728191" cy="1296144"/>
          </a:xfrm>
          <a:prstGeom prst="rect">
            <a:avLst/>
          </a:prstGeom>
          <a:noFill/>
        </p:spPr>
      </p:pic>
      <p:pic>
        <p:nvPicPr>
          <p:cNvPr id="36866" name="Picture 2" descr="http://springcreekdfw.com/wp-content/uploads/2011/03/googlegroups_logo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5576" y="3789040"/>
            <a:ext cx="2628900" cy="1047751"/>
          </a:xfrm>
          <a:prstGeom prst="rect">
            <a:avLst/>
          </a:prstGeom>
          <a:noFill/>
        </p:spPr>
      </p:pic>
      <p:pic>
        <p:nvPicPr>
          <p:cNvPr id="36868" name="Picture 4" descr="http://technetug.files.wordpress.com/2011/04/yahoo-groups-no-reflecti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95736" y="4797152"/>
            <a:ext cx="2376264" cy="17821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4" descr="http://www.thinkvisibility.com/images/peter-cooper-large.jpg?132733439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4738519"/>
            <a:ext cx="2195736" cy="21194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jamesnowland.com/wp-content/uploads/2010/10/checkLi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4644625" cy="4392488"/>
          </a:xfrm>
          <a:prstGeom prst="rect">
            <a:avLst/>
          </a:prstGeom>
          <a:noFill/>
        </p:spPr>
      </p:pic>
      <p:pic>
        <p:nvPicPr>
          <p:cNvPr id="4" name="Picture 2" descr="Clock 11: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60648"/>
            <a:ext cx="1728192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 descr="C:\Users\User\Dropbox\talks\programmers productivity\images\tekpub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49476"/>
            <a:ext cx="3508524" cy="3508524"/>
          </a:xfrm>
          <a:prstGeom prst="rect">
            <a:avLst/>
          </a:prstGeom>
          <a:noFill/>
        </p:spPr>
      </p:pic>
      <p:pic>
        <p:nvPicPr>
          <p:cNvPr id="6" name="Picture 2" descr="C:\Users\User\Dropbox\talks\programmers productivity\images\tekpub\TekPub_log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700808"/>
            <a:ext cx="6552728" cy="1382216"/>
          </a:xfrm>
          <a:prstGeom prst="rect">
            <a:avLst/>
          </a:prstGeom>
          <a:noFill/>
        </p:spPr>
      </p:pic>
      <p:pic>
        <p:nvPicPr>
          <p:cNvPr id="47106" name="Picture 2" descr="http://www.ndc2010.no/images/xsmall/1680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5265204"/>
            <a:ext cx="2123728" cy="15927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User\Dropbox\talks\programmers productivity\images\tekpub\TekPub_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08720"/>
            <a:ext cx="3672408" cy="774649"/>
          </a:xfrm>
          <a:prstGeom prst="rect">
            <a:avLst/>
          </a:prstGeom>
          <a:noFill/>
        </p:spPr>
      </p:pic>
      <p:pic>
        <p:nvPicPr>
          <p:cNvPr id="145416" name="Picture 8" descr="http://30cubits.com/images/logo-lar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4221088"/>
            <a:ext cx="3960440" cy="668875"/>
          </a:xfrm>
          <a:prstGeom prst="rect">
            <a:avLst/>
          </a:prstGeom>
          <a:noFill/>
        </p:spPr>
      </p:pic>
      <p:pic>
        <p:nvPicPr>
          <p:cNvPr id="145420" name="Picture 12" descr="http://thestartupcafe.com/wp-content/uploads/2011/03/appsumo-vert-500px-whi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4365104"/>
            <a:ext cx="2318146" cy="1600970"/>
          </a:xfrm>
          <a:prstGeom prst="rect">
            <a:avLst/>
          </a:prstGeom>
          <a:noFill/>
        </p:spPr>
      </p:pic>
      <p:pic>
        <p:nvPicPr>
          <p:cNvPr id="145422" name="Picture 14" descr="http://www.udemy.com/blog/wp-content/uploads/2010/06/udemy-logo-academyofyou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5157192"/>
            <a:ext cx="1872208" cy="1426444"/>
          </a:xfrm>
          <a:prstGeom prst="rect">
            <a:avLst/>
          </a:prstGeom>
          <a:noFill/>
        </p:spPr>
      </p:pic>
      <p:pic>
        <p:nvPicPr>
          <p:cNvPr id="32770" name="Picture 2" descr="http://lulzimg.com/i24/e8005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5816" y="2564904"/>
            <a:ext cx="3819525" cy="904876"/>
          </a:xfrm>
          <a:prstGeom prst="rect">
            <a:avLst/>
          </a:prstGeom>
          <a:noFill/>
        </p:spPr>
      </p:pic>
      <p:pic>
        <p:nvPicPr>
          <p:cNvPr id="32772" name="Picture 4" descr="http://peepcode.com/images/logo/peepcod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72050" y="1052737"/>
            <a:ext cx="3632398" cy="1559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4" name="Picture 10" descr="Audiobooks.c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789040"/>
            <a:ext cx="2790825" cy="400050"/>
          </a:xfrm>
          <a:prstGeom prst="rect">
            <a:avLst/>
          </a:prstGeom>
          <a:noFill/>
        </p:spPr>
      </p:pic>
      <p:pic>
        <p:nvPicPr>
          <p:cNvPr id="31756" name="Picture 12" descr="Audible.c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5301208"/>
            <a:ext cx="2171700" cy="695325"/>
          </a:xfrm>
          <a:prstGeom prst="rect">
            <a:avLst/>
          </a:prstGeom>
          <a:noFill/>
        </p:spPr>
      </p:pic>
      <p:pic>
        <p:nvPicPr>
          <p:cNvPr id="31760" name="Picture 16" descr="http://www.juicytools.com/wp-content/uploads/2007/12/logo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132856"/>
            <a:ext cx="2590800" cy="619126"/>
          </a:xfrm>
          <a:prstGeom prst="rect">
            <a:avLst/>
          </a:prstGeom>
          <a:noFill/>
        </p:spPr>
      </p:pic>
      <p:pic>
        <p:nvPicPr>
          <p:cNvPr id="31762" name="Picture 18" descr="http://www.planning-fun-road-trips.com/images/audiobook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8640"/>
            <a:ext cx="3312368" cy="3312368"/>
          </a:xfrm>
          <a:prstGeom prst="rect">
            <a:avLst/>
          </a:prstGeom>
          <a:noFill/>
        </p:spPr>
      </p:pic>
      <p:pic>
        <p:nvPicPr>
          <p:cNvPr id="31763" name="Picture 1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260648"/>
            <a:ext cx="33623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5" name="Picture 21" descr="http://www.audioeditions.com/audio-book-images/l/The-7-Habits-of-Highly-Effective-People-The-8th-Habit-28355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7704" y="4005064"/>
            <a:ext cx="2381250" cy="2600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8" name="Picture 4" descr="http://blogs-images.forbes.com/tomiogeron/files/2011/10/dropbox_logo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08720"/>
            <a:ext cx="2520280" cy="2598227"/>
          </a:xfrm>
          <a:prstGeom prst="rect">
            <a:avLst/>
          </a:prstGeom>
          <a:noFill/>
        </p:spPr>
      </p:pic>
      <p:pic>
        <p:nvPicPr>
          <p:cNvPr id="144390" name="Picture 6" descr="http://evolver.fm/wp-content/uploads/2011/04/icloud-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980728"/>
            <a:ext cx="2783952" cy="1872208"/>
          </a:xfrm>
          <a:prstGeom prst="rect">
            <a:avLst/>
          </a:prstGeom>
          <a:noFill/>
        </p:spPr>
      </p:pic>
      <p:pic>
        <p:nvPicPr>
          <p:cNvPr id="144392" name="Picture 8" descr="http://winsource.com/wp-content/uploads/2011/12/Skydrive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4149080"/>
            <a:ext cx="2952328" cy="2030293"/>
          </a:xfrm>
          <a:prstGeom prst="rect">
            <a:avLst/>
          </a:prstGeom>
          <a:noFill/>
        </p:spPr>
      </p:pic>
      <p:pic>
        <p:nvPicPr>
          <p:cNvPr id="144394" name="Picture 10" descr="http://www.helmigaala.net/wp-content/uploads/2011/09/Google-Drive-change-Google-Doc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501008"/>
            <a:ext cx="3009931" cy="1264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ropbox\talks\WORK SMART\images\knowledge management\xmark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2636912"/>
            <a:ext cx="2401412" cy="1800200"/>
          </a:xfrm>
          <a:prstGeom prst="rect">
            <a:avLst/>
          </a:prstGeom>
          <a:noFill/>
        </p:spPr>
      </p:pic>
      <p:pic>
        <p:nvPicPr>
          <p:cNvPr id="3" name="Picture 2" descr="C:\Users\User\Dropbox\talks\WORK SMART\images\knowledge management\tabclou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4149080"/>
            <a:ext cx="2564904" cy="2564904"/>
          </a:xfrm>
          <a:prstGeom prst="rect">
            <a:avLst/>
          </a:prstGeom>
          <a:noFill/>
        </p:spPr>
      </p:pic>
      <p:pic>
        <p:nvPicPr>
          <p:cNvPr id="51202" name="Picture 2" descr="http://www.mediabistro.com/galleycat/files/2011/04/reddit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836712"/>
            <a:ext cx="2169047" cy="1916832"/>
          </a:xfrm>
          <a:prstGeom prst="rect">
            <a:avLst/>
          </a:prstGeom>
          <a:noFill/>
        </p:spPr>
      </p:pic>
      <p:pic>
        <p:nvPicPr>
          <p:cNvPr id="51204" name="Picture 4" descr="http://www.leecountync.gov/Portals/0/Content/departments/tax/google-calendar-final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16632"/>
            <a:ext cx="2169959" cy="2304256"/>
          </a:xfrm>
          <a:prstGeom prst="rect">
            <a:avLst/>
          </a:prstGeom>
          <a:noFill/>
        </p:spPr>
      </p:pic>
      <p:pic>
        <p:nvPicPr>
          <p:cNvPr id="51206" name="Picture 6" descr="http://cdn.imore.com/images/stories/2010/11/Google-Docs-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5816" y="260648"/>
            <a:ext cx="1728192" cy="1630370"/>
          </a:xfrm>
          <a:prstGeom prst="rect">
            <a:avLst/>
          </a:prstGeom>
          <a:noFill/>
        </p:spPr>
      </p:pic>
      <p:pic>
        <p:nvPicPr>
          <p:cNvPr id="51208" name="Picture 8" descr="http://technode.com/wp-content/uploads/2011/11/github-profile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4509120"/>
            <a:ext cx="1248138" cy="1872208"/>
          </a:xfrm>
          <a:prstGeom prst="rect">
            <a:avLst/>
          </a:prstGeom>
          <a:noFill/>
        </p:spPr>
      </p:pic>
      <p:pic>
        <p:nvPicPr>
          <p:cNvPr id="51210" name="Picture 10" descr="http://alphaefficiency.com/wp-content/uploads/2011/01/Evernote_Icon_25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848" y="2276872"/>
            <a:ext cx="1502296" cy="1502296"/>
          </a:xfrm>
          <a:prstGeom prst="rect">
            <a:avLst/>
          </a:prstGeom>
          <a:noFill/>
        </p:spPr>
      </p:pic>
      <p:pic>
        <p:nvPicPr>
          <p:cNvPr id="51214" name="Picture 14" descr="http://farm4.static.flickr.com/3226/2904644992_22da8c9af6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1560" y="3140968"/>
            <a:ext cx="2016224" cy="790360"/>
          </a:xfrm>
          <a:prstGeom prst="rect">
            <a:avLst/>
          </a:prstGeom>
          <a:noFill/>
        </p:spPr>
      </p:pic>
      <p:pic>
        <p:nvPicPr>
          <p:cNvPr id="51218" name="Picture 18" descr="http://www.configurarfacebook.com/wp-content/uploads/2011/07/album-facebook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7544" y="4293096"/>
            <a:ext cx="3240360" cy="2073831"/>
          </a:xfrm>
          <a:prstGeom prst="rect">
            <a:avLst/>
          </a:prstGeom>
          <a:noFill/>
        </p:spPr>
      </p:pic>
      <p:pic>
        <p:nvPicPr>
          <p:cNvPr id="51220" name="Picture 20" descr="http://fourblogger.com/wp-content/uploads/2010/03/033010_0408_1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88024" y="332656"/>
            <a:ext cx="1612684" cy="12166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User\Dropbox\talks\programmers productivity\images\meetup\meetup_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96752"/>
            <a:ext cx="6048672" cy="389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User\Dropbox\talks\programmers productivity\images\Right tool for the right job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0"/>
            <a:ext cx="583264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3.bp.blogspot.com/-LKyhyHnceb0/Tc2b5amQ7BI/AAAAAAAAAQA/3Y8GLKrS5uI/s1600/comfort-zone+hid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3776"/>
            <a:ext cx="9144000" cy="6364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ropbox\talks\programmers productivity\images\polygot programmer\polyglot_workbench_word_clou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295" y="620688"/>
            <a:ext cx="8923705" cy="5517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sentia.com.au/wp-content/uploads/2011/08/Screen-Shot-2011-08-03-at-8.23.50-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701" y="0"/>
            <a:ext cx="92227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User\Dropbox\talks\WORK SMART\images\take a break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pic>
        <p:nvPicPr>
          <p:cNvPr id="4" name="Picture 2" descr="Clock 12:3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1520" y="260648"/>
            <a:ext cx="1728192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http://blog.brothersoft.com/wp-content/uploads/2009/04/windows_7_software_testing_virtualbox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http://www.anglia.ac.uk/ruskin/en/home/news/archive/channel_swim1.Maincontent.0004.Imag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4283967" cy="3212975"/>
          </a:xfrm>
          <a:prstGeom prst="rect">
            <a:avLst/>
          </a:prstGeom>
          <a:noFill/>
        </p:spPr>
      </p:pic>
      <p:pic>
        <p:nvPicPr>
          <p:cNvPr id="148484" name="Picture 4" descr="http://www.michpsych.org/wp-content/uploads/2011/09/Benefits-of-eating-health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645024"/>
            <a:ext cx="3538950" cy="2372123"/>
          </a:xfrm>
          <a:prstGeom prst="rect">
            <a:avLst/>
          </a:prstGeom>
          <a:noFill/>
        </p:spPr>
      </p:pic>
      <p:pic>
        <p:nvPicPr>
          <p:cNvPr id="5" name="Picture 2" descr="http://4.bp.blogspot.com/_STuXNrbYCns/S_FX5VNvzAI/AAAAAAAAAII/xTHX6PjCjhc/s1600/j043854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3212976"/>
            <a:ext cx="4860032" cy="3645024"/>
          </a:xfrm>
          <a:prstGeom prst="rect">
            <a:avLst/>
          </a:prstGeom>
          <a:noFill/>
        </p:spPr>
      </p:pic>
      <p:pic>
        <p:nvPicPr>
          <p:cNvPr id="6" name="Picture 2" descr="http://cache.gawkerassets.com/assets/images/kotaku/2011/04/lumosity_logo_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260648"/>
            <a:ext cx="2592288" cy="25922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 descr="C:\Users\User\Dropbox\talks\programmers productivity\images\plumbing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149080" cy="4149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Dropbox\talks\WORK SMART\images\mentoring\men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60648"/>
            <a:ext cx="6696744" cy="6413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Dropbox\talks\WORK SMART\images\less is more\less-is-more-logo-blac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0768"/>
            <a:ext cx="7128792" cy="40449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ropbox\talks\WORK SMART\images\Keep it simple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 descr="C:\Users\User\Dropbox\talks\programmers productivity\images\I write code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ropbox\talks\WORK SMART\images\team-management\team\team_all-st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16419"/>
            <a:ext cx="7200800" cy="5441581"/>
          </a:xfrm>
          <a:prstGeom prst="rect">
            <a:avLst/>
          </a:prstGeom>
          <a:noFill/>
        </p:spPr>
      </p:pic>
      <p:pic>
        <p:nvPicPr>
          <p:cNvPr id="6" name="Picture 2" descr="C:\Users\User\Dropbox\talks\WORK SMART\images\numbers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6632"/>
            <a:ext cx="936104" cy="936104"/>
          </a:xfrm>
          <a:prstGeom prst="rect">
            <a:avLst/>
          </a:prstGeom>
          <a:noFill/>
        </p:spPr>
      </p:pic>
      <p:sp>
        <p:nvSpPr>
          <p:cNvPr id="4" name="מלבן 3"/>
          <p:cNvSpPr/>
          <p:nvPr/>
        </p:nvSpPr>
        <p:spPr>
          <a:xfrm>
            <a:off x="1115616" y="260648"/>
            <a:ext cx="75707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Team Management</a:t>
            </a:r>
            <a:endParaRPr lang="he-IL" sz="7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5" name="Picture 5" descr="C:\Users\User\Dropbox\talks\WORK SMART\images\team-management\red carpet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http://www.kinnelonconserves.net/washing-hai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ropbox\talks\WORK SMART\images\take a break\got-mai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764704"/>
            <a:ext cx="6070090" cy="5472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ropbox\talks\Cut the Bullshit\images\old computer\old compu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556792"/>
            <a:ext cx="5188789" cy="4193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ropbox\talks\Cut the Bullshit\images\two-monitors\two-monit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ropbox\talks\Cut the Bullshit\images\chair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548680"/>
            <a:ext cx="3876451" cy="58252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User\Dropbox\talks\programmers productivity\images\collaboration\Collaboration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usfbap.org/wp-content/uploads/2011/01/Helping-Men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1472" y="106483"/>
            <a:ext cx="4752528" cy="6751517"/>
          </a:xfrm>
          <a:prstGeom prst="rect">
            <a:avLst/>
          </a:prstGeom>
          <a:noFill/>
        </p:spPr>
      </p:pic>
      <p:pic>
        <p:nvPicPr>
          <p:cNvPr id="118786" name="Picture 2" descr="http://www.mnn.com/sites/default/files/user-60/dona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770391" cy="5661248"/>
          </a:xfrm>
          <a:prstGeom prst="rect">
            <a:avLst/>
          </a:prstGeom>
          <a:noFill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0"/>
            <a:ext cx="12282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0202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User\Dropbox\talks\programmers productivity\images\cut the bullshit\boring meetings\boring-me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ropbox\talks\programmers productivity\images\too-many-people\bus_r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ropbox\talks\programmers productivity\images\cut the bullshit\too-many-managers\too-many-manage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7080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ropbox\Out of the Box\images\6\lightbulb joke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38031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של Office">
  <a:themeElements>
    <a:clrScheme name="Office">
      <a:dk1>
        <a:sysClr val="windowText" lastClr="010101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8</Words>
  <Application>Microsoft Office PowerPoint</Application>
  <PresentationFormat>‫הצגה על המסך (4:3)</PresentationFormat>
  <Paragraphs>5</Paragraphs>
  <Slides>105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105</vt:i4>
      </vt:variant>
    </vt:vector>
  </HeadingPairs>
  <TitlesOfParts>
    <vt:vector size="106" baseType="lpstr">
      <vt:lpstr>ערכת נושא של Office</vt:lpstr>
      <vt:lpstr>שקופית 1</vt:lpstr>
      <vt:lpstr>שקופית 2</vt:lpstr>
      <vt:lpstr>שקופית 3</vt:lpstr>
      <vt:lpstr>שקופית 4</vt:lpstr>
      <vt:lpstr>שקופית 5</vt:lpstr>
      <vt:lpstr>שקופית 6</vt:lpstr>
      <vt:lpstr>שקופית 7</vt:lpstr>
      <vt:lpstr>שקופית 8</vt:lpstr>
      <vt:lpstr>שקופית 9</vt:lpstr>
      <vt:lpstr>שקופית 10</vt:lpstr>
      <vt:lpstr>שקופית 11</vt:lpstr>
      <vt:lpstr>שקופית 12</vt:lpstr>
      <vt:lpstr>שקופית 13</vt:lpstr>
      <vt:lpstr>שקופית 14</vt:lpstr>
      <vt:lpstr>שקופית 15</vt:lpstr>
      <vt:lpstr>שקופית 16</vt:lpstr>
      <vt:lpstr>שקופית 17</vt:lpstr>
      <vt:lpstr>שקופית 18</vt:lpstr>
      <vt:lpstr>שקופית 19</vt:lpstr>
      <vt:lpstr>שקופית 20</vt:lpstr>
      <vt:lpstr>שקופית 21</vt:lpstr>
      <vt:lpstr>שקופית 22</vt:lpstr>
      <vt:lpstr>שקופית 23</vt:lpstr>
      <vt:lpstr>שקופית 24</vt:lpstr>
      <vt:lpstr>שקופית 25</vt:lpstr>
      <vt:lpstr>שקופית 26</vt:lpstr>
      <vt:lpstr>שקופית 27</vt:lpstr>
      <vt:lpstr>שקופית 28</vt:lpstr>
      <vt:lpstr>שקופית 29</vt:lpstr>
      <vt:lpstr>שקופית 30</vt:lpstr>
      <vt:lpstr>שקופית 31</vt:lpstr>
      <vt:lpstr>שקופית 32</vt:lpstr>
      <vt:lpstr>שקופית 33</vt:lpstr>
      <vt:lpstr>שקופית 34</vt:lpstr>
      <vt:lpstr>שקופית 35</vt:lpstr>
      <vt:lpstr>שקופית 36</vt:lpstr>
      <vt:lpstr>שקופית 37</vt:lpstr>
      <vt:lpstr>שקופית 38</vt:lpstr>
      <vt:lpstr>שקופית 39</vt:lpstr>
      <vt:lpstr>שקופית 40</vt:lpstr>
      <vt:lpstr>שקופית 41</vt:lpstr>
      <vt:lpstr>שקופית 42</vt:lpstr>
      <vt:lpstr>שקופית 43</vt:lpstr>
      <vt:lpstr>שקופית 44</vt:lpstr>
      <vt:lpstr>שקופית 45</vt:lpstr>
      <vt:lpstr>שקופית 46</vt:lpstr>
      <vt:lpstr>שקופית 47</vt:lpstr>
      <vt:lpstr>שקופית 48</vt:lpstr>
      <vt:lpstr>שקופית 49</vt:lpstr>
      <vt:lpstr>שקופית 50</vt:lpstr>
      <vt:lpstr>שקופית 51</vt:lpstr>
      <vt:lpstr>שקופית 52</vt:lpstr>
      <vt:lpstr>שקופית 53</vt:lpstr>
      <vt:lpstr>שקופית 54</vt:lpstr>
      <vt:lpstr>שקופית 55</vt:lpstr>
      <vt:lpstr>שקופית 56</vt:lpstr>
      <vt:lpstr>שקופית 57</vt:lpstr>
      <vt:lpstr>שקופית 58</vt:lpstr>
      <vt:lpstr>שקופית 59</vt:lpstr>
      <vt:lpstr>שקופית 60</vt:lpstr>
      <vt:lpstr>שקופית 61</vt:lpstr>
      <vt:lpstr>שקופית 62</vt:lpstr>
      <vt:lpstr>שקופית 63</vt:lpstr>
      <vt:lpstr>שקופית 64</vt:lpstr>
      <vt:lpstr>שקופית 65</vt:lpstr>
      <vt:lpstr>שקופית 66</vt:lpstr>
      <vt:lpstr>שקופית 67</vt:lpstr>
      <vt:lpstr>שקופית 68</vt:lpstr>
      <vt:lpstr>שקופית 69</vt:lpstr>
      <vt:lpstr>שקופית 70</vt:lpstr>
      <vt:lpstr>שקופית 71</vt:lpstr>
      <vt:lpstr>שקופית 72</vt:lpstr>
      <vt:lpstr>שקופית 73</vt:lpstr>
      <vt:lpstr>שקופית 74</vt:lpstr>
      <vt:lpstr>שקופית 75</vt:lpstr>
      <vt:lpstr>שקופית 76</vt:lpstr>
      <vt:lpstr>שקופית 77</vt:lpstr>
      <vt:lpstr>שקופית 78</vt:lpstr>
      <vt:lpstr>שקופית 79</vt:lpstr>
      <vt:lpstr>שקופית 80</vt:lpstr>
      <vt:lpstr>שקופית 81</vt:lpstr>
      <vt:lpstr>שקופית 82</vt:lpstr>
      <vt:lpstr>שקופית 83</vt:lpstr>
      <vt:lpstr>שקופית 84</vt:lpstr>
      <vt:lpstr>שקופית 85</vt:lpstr>
      <vt:lpstr>שקופית 86</vt:lpstr>
      <vt:lpstr>שקופית 87</vt:lpstr>
      <vt:lpstr>שקופית 88</vt:lpstr>
      <vt:lpstr>שקופית 89</vt:lpstr>
      <vt:lpstr>שקופית 90</vt:lpstr>
      <vt:lpstr>שקופית 91</vt:lpstr>
      <vt:lpstr>שקופית 92</vt:lpstr>
      <vt:lpstr>שקופית 93</vt:lpstr>
      <vt:lpstr>שקופית 94</vt:lpstr>
      <vt:lpstr>שקופית 95</vt:lpstr>
      <vt:lpstr>שקופית 96</vt:lpstr>
      <vt:lpstr>שקופית 97</vt:lpstr>
      <vt:lpstr>שקופית 98</vt:lpstr>
      <vt:lpstr>שקופית 99</vt:lpstr>
      <vt:lpstr>שקופית 100</vt:lpstr>
      <vt:lpstr>שקופית 101</vt:lpstr>
      <vt:lpstr>שקופית 102</vt:lpstr>
      <vt:lpstr>שקופית 103</vt:lpstr>
      <vt:lpstr>שקופית 104</vt:lpstr>
      <vt:lpstr>שקופית 105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User</dc:creator>
  <cp:lastModifiedBy>User</cp:lastModifiedBy>
  <cp:revision>97</cp:revision>
  <dcterms:created xsi:type="dcterms:W3CDTF">2011-12-02T09:54:22Z</dcterms:created>
  <dcterms:modified xsi:type="dcterms:W3CDTF">2012-02-05T20:45:53Z</dcterms:modified>
</cp:coreProperties>
</file>